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Mon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Mon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ono-bold.fntdata"/><Relationship Id="rId6" Type="http://schemas.openxmlformats.org/officeDocument/2006/relationships/slide" Target="slides/slide1.xml"/><Relationship Id="rId18" Type="http://schemas.openxmlformats.org/officeDocument/2006/relationships/font" Target="fonts/RobotoMon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gif>
</file>

<file path=ppt/media/image4.pn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4d02122d3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4d02122d3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4d02122d3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4d02122d3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4de7628a0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4de7628a0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4d763d09c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4d763d09c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4d02122d3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4d02122d3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4d02122d3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4d02122d3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d02122d3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d02122d3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4d02122d3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4d02122d3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d02122d3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d02122d3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4d02122d3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4d02122d3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4d02122d3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4d02122d3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Relationship Id="rId4" Type="http://schemas.openxmlformats.org/officeDocument/2006/relationships/image" Target="../media/image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zh-CN" sz="4000"/>
              <a:t> 		   Code vs Zombies:</a:t>
            </a:r>
            <a:endParaRPr b="1" sz="40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zh-CN" sz="3600"/>
              <a:t>OOD Meets Real-Time Strategy</a:t>
            </a:r>
            <a:endParaRPr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7971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/>
              <a:t>Building Plants vs Zombies in Java for AI Agents</a:t>
            </a:r>
            <a:endParaRPr sz="3000"/>
          </a:p>
        </p:txBody>
      </p:sp>
      <p:pic>
        <p:nvPicPr>
          <p:cNvPr descr="a green cartoon character from plants vs zombies with a big mouth and eyes .（由Tenor提供）"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500" y="966825"/>
            <a:ext cx="1236050" cy="104496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artoon of a zombie wearing a brown jacket and tie（由Tenor提供）"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66550" y="1678878"/>
            <a:ext cx="1236050" cy="1118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Implementation </a:t>
            </a:r>
            <a:r>
              <a:rPr lang="zh-CN"/>
              <a:t>Details(Game Object)</a:t>
            </a:r>
            <a:endParaRPr/>
          </a:p>
        </p:txBody>
      </p:sp>
      <p:pic>
        <p:nvPicPr>
          <p:cNvPr id="111" name="Google Shape;111;p22" title="Game Objec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3114" y="1498625"/>
            <a:ext cx="6377774" cy="289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/>
              <a:t>Implementation Details(Input handler)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988" y="1336850"/>
            <a:ext cx="7562025" cy="317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2765700" y="1905000"/>
            <a:ext cx="3612600" cy="13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800"/>
              <a:t>Demo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311708" y="16273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zh-CN" sz="4000"/>
              <a:t>   What if PvZ were designed </a:t>
            </a:r>
            <a:endParaRPr i="1"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zh-CN" sz="4000"/>
              <a:t>not just for players, </a:t>
            </a:r>
            <a:endParaRPr i="1"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zh-CN" sz="4000"/>
              <a:t>but also for intelligent agents?</a:t>
            </a:r>
            <a:endParaRPr sz="4000"/>
          </a:p>
        </p:txBody>
      </p:sp>
      <p:pic>
        <p:nvPicPr>
          <p:cNvPr descr="a cartoon drawing of a sunflower with a smiley face（由Tenor提供）"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925" y="1012200"/>
            <a:ext cx="1627349" cy="1627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Why Rebuild PvZ from Scratch?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2566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Recreate original PvZ gameplay mechanics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Practice clean, modular OOP architecture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Enable AI-agent interaction through socket communication</a:t>
            </a:r>
            <a:br>
              <a:rPr lang="zh-CN">
                <a:solidFill>
                  <a:schemeClr val="dk1"/>
                </a:solidFill>
              </a:rPr>
            </a:b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Gameplay at a Glance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265400" y="12566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Lawn: 5 rows × 9 columns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Plant types: Attack, Defend, Generate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Zombies move forward in lanes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Collect sun to place units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Updates in real time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How We Built It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20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Java AWT(rendering) + Swing (GUI components)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MVC: GameState (Model), GameWindow (View), </a:t>
            </a:r>
            <a:r>
              <a:rPr lang="zh-CN" sz="2300">
                <a:solidFill>
                  <a:schemeClr val="dk1"/>
                </a:solidFill>
              </a:rPr>
              <a:t>Game (Controller), 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Agent Communication: </a:t>
            </a:r>
            <a:r>
              <a:rPr lang="zh-CN" sz="2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Connector.java</a:t>
            </a:r>
            <a:endParaRPr sz="2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Entity system: plants, zombies, projectiles, sun</a:t>
            </a:r>
            <a:endParaRPr b="1"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Inside the Code: Plant Behavior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All plants inherit from </a:t>
            </a:r>
            <a:r>
              <a:rPr lang="zh-CN" sz="2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Plant.java</a:t>
            </a:r>
            <a:endParaRPr sz="2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Override </a:t>
            </a:r>
            <a:r>
              <a:rPr lang="zh-CN" sz="2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action()</a:t>
            </a:r>
            <a:r>
              <a:rPr lang="zh-CN" sz="2300">
                <a:solidFill>
                  <a:schemeClr val="dk1"/>
                </a:solidFill>
              </a:rPr>
              <a:t> method: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zh-CN" sz="2300">
                <a:solidFill>
                  <a:schemeClr val="dk1"/>
                </a:solidFill>
              </a:rPr>
              <a:t>Sunflower: creates sun~15s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zh-CN" sz="2300">
                <a:solidFill>
                  <a:schemeClr val="dk1"/>
                </a:solidFill>
              </a:rPr>
              <a:t>Peashooter: shoots pea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zh-CN" sz="2300">
                <a:solidFill>
                  <a:schemeClr val="dk1"/>
                </a:solidFill>
              </a:rPr>
              <a:t>FreezePeashooter: slows zombies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zh-CN" sz="2300">
                <a:solidFill>
                  <a:schemeClr val="dk1"/>
                </a:solidFill>
              </a:rPr>
              <a:t>Walnut: absorbs damage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zh-CN" sz="2500"/>
              <a:t>Tracking Every Plant, Sun, and Zombie</a:t>
            </a:r>
            <a:endParaRPr i="1" sz="2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Each lane stores: plants[5], zombies[5], projectiles[5]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zh-CN" sz="2300">
                <a:solidFill>
                  <a:schemeClr val="dk1"/>
                </a:solidFill>
              </a:rPr>
              <a:t>Calls </a:t>
            </a:r>
            <a:r>
              <a:rPr lang="zh-CN" sz="2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update()</a:t>
            </a:r>
            <a:r>
              <a:rPr lang="zh-CN" sz="2300">
                <a:solidFill>
                  <a:schemeClr val="dk1"/>
                </a:solidFill>
              </a:rPr>
              <a:t> every frame:</a:t>
            </a:r>
            <a:endParaRPr sz="23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300">
                <a:solidFill>
                  <a:schemeClr val="dk1"/>
                </a:solidFill>
              </a:rPr>
              <a:t>Removes inactive entities</a:t>
            </a:r>
            <a:endParaRPr sz="2300">
              <a:solidFill>
                <a:schemeClr val="dk1"/>
              </a:solidFill>
            </a:endParaRPr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300">
                <a:solidFill>
                  <a:schemeClr val="dk1"/>
                </a:solidFill>
              </a:rPr>
              <a:t>Manages sun score, cooldowns, signal when game is over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0000"/>
              <a:buFont typeface="Arial"/>
              <a:buNone/>
            </a:pPr>
            <a:r>
              <a:rPr i="1" lang="zh-CN" sz="2750"/>
              <a:t>Bringing PvZ to Life with OOD</a:t>
            </a:r>
            <a:endParaRPr i="1" sz="27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63696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zh-CN" sz="2300">
                <a:solidFill>
                  <a:schemeClr val="dk1"/>
                </a:solidFill>
              </a:rPr>
              <a:t>Encapsulation: Each entity manages itself</a:t>
            </a:r>
            <a:endParaRPr sz="2300">
              <a:solidFill>
                <a:schemeClr val="dk1"/>
              </a:solidFill>
            </a:endParaRPr>
          </a:p>
          <a:p>
            <a:pPr indent="-36369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zh-CN" sz="2300">
                <a:solidFill>
                  <a:schemeClr val="dk1"/>
                </a:solidFill>
              </a:rPr>
              <a:t>Inheritance: Shared logic in base classes</a:t>
            </a:r>
            <a:endParaRPr sz="2300">
              <a:solidFill>
                <a:schemeClr val="dk1"/>
              </a:solidFill>
            </a:endParaRPr>
          </a:p>
          <a:p>
            <a:pPr indent="-36369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zh-CN" sz="2300">
                <a:solidFill>
                  <a:schemeClr val="dk1"/>
                </a:solidFill>
              </a:rPr>
              <a:t>Polymorphism: </a:t>
            </a:r>
            <a:r>
              <a:rPr lang="zh-CN" sz="2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update()</a:t>
            </a:r>
            <a:r>
              <a:rPr lang="zh-CN" sz="2300">
                <a:solidFill>
                  <a:schemeClr val="dk1"/>
                </a:solidFill>
              </a:rPr>
              <a:t> and </a:t>
            </a:r>
            <a:r>
              <a:rPr lang="zh-CN" sz="2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render()</a:t>
            </a:r>
            <a:r>
              <a:rPr lang="zh-CN" sz="2300">
                <a:solidFill>
                  <a:schemeClr val="dk1"/>
                </a:solidFill>
              </a:rPr>
              <a:t> override</a:t>
            </a:r>
            <a:endParaRPr sz="2300">
              <a:solidFill>
                <a:schemeClr val="dk1"/>
              </a:solidFill>
            </a:endParaRPr>
          </a:p>
          <a:p>
            <a:pPr indent="-36369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zh-CN" sz="2300">
                <a:solidFill>
                  <a:schemeClr val="dk1"/>
                </a:solidFill>
              </a:rPr>
              <a:t>Composition: </a:t>
            </a:r>
            <a:r>
              <a:rPr lang="zh-CN" sz="2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Game</a:t>
            </a:r>
            <a:r>
              <a:rPr lang="zh-CN" sz="2300">
                <a:solidFill>
                  <a:schemeClr val="dk1"/>
                </a:solidFill>
              </a:rPr>
              <a:t> has </a:t>
            </a:r>
            <a:r>
              <a:rPr lang="zh-CN" sz="2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GameState</a:t>
            </a:r>
            <a:r>
              <a:rPr lang="zh-CN" sz="2300">
                <a:solidFill>
                  <a:schemeClr val="dk1"/>
                </a:solidFill>
              </a:rPr>
              <a:t>, </a:t>
            </a:r>
            <a:r>
              <a:rPr lang="zh-CN" sz="2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InputHandler</a:t>
            </a:r>
            <a:r>
              <a:rPr lang="zh-CN" sz="2300">
                <a:solidFill>
                  <a:schemeClr val="dk1"/>
                </a:solidFill>
              </a:rPr>
              <a:t>, </a:t>
            </a:r>
            <a:r>
              <a:rPr lang="zh-CN" sz="2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Window</a:t>
            </a:r>
            <a:r>
              <a:rPr lang="zh-CN" sz="2300">
                <a:solidFill>
                  <a:schemeClr val="dk1"/>
                </a:solidFill>
              </a:rPr>
              <a:t>, </a:t>
            </a:r>
            <a:r>
              <a:rPr lang="zh-CN" sz="2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LevelManager</a:t>
            </a:r>
            <a:endParaRPr sz="2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6369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zh-CN" sz="2300">
                <a:solidFill>
                  <a:schemeClr val="dk1"/>
                </a:solidFill>
              </a:rPr>
              <a:t>Abstraction: Reward/state exposed to agents only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What We Covered</a:t>
            </a:r>
            <a:endParaRPr/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6369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zh-CN" sz="2300">
                <a:solidFill>
                  <a:schemeClr val="dk1"/>
                </a:solidFill>
              </a:rPr>
              <a:t>Rebuilt PvZ logic using Java</a:t>
            </a:r>
            <a:br>
              <a:rPr lang="zh-CN" sz="2300">
                <a:solidFill>
                  <a:schemeClr val="dk1"/>
                </a:solidFill>
              </a:rPr>
            </a:br>
            <a:endParaRPr sz="2300">
              <a:solidFill>
                <a:schemeClr val="dk1"/>
              </a:solidFill>
            </a:endParaRPr>
          </a:p>
          <a:p>
            <a:pPr indent="-36369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zh-CN" sz="2300">
                <a:solidFill>
                  <a:schemeClr val="dk1"/>
                </a:solidFill>
              </a:rPr>
              <a:t>Applied Object-Oriented </a:t>
            </a:r>
            <a:r>
              <a:rPr b="1" lang="zh-CN" sz="2300">
                <a:solidFill>
                  <a:schemeClr val="dk1"/>
                </a:solidFill>
              </a:rPr>
              <a:t>Design</a:t>
            </a:r>
            <a:r>
              <a:rPr lang="zh-CN" sz="2300">
                <a:solidFill>
                  <a:schemeClr val="dk1"/>
                </a:solidFill>
              </a:rPr>
              <a:t> (OOD) principles</a:t>
            </a:r>
            <a:br>
              <a:rPr lang="zh-CN" sz="2300">
                <a:solidFill>
                  <a:schemeClr val="dk1"/>
                </a:solidFill>
              </a:rPr>
            </a:br>
            <a:endParaRPr sz="2300">
              <a:solidFill>
                <a:schemeClr val="dk1"/>
              </a:solidFill>
            </a:endParaRPr>
          </a:p>
          <a:p>
            <a:pPr indent="-36369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zh-CN" sz="2300">
                <a:solidFill>
                  <a:schemeClr val="dk1"/>
                </a:solidFill>
              </a:rPr>
              <a:t>Built a modular MVC architecture</a:t>
            </a:r>
            <a:br>
              <a:rPr lang="zh-CN" sz="2300">
                <a:solidFill>
                  <a:schemeClr val="dk1"/>
                </a:solidFill>
              </a:rPr>
            </a:br>
            <a:endParaRPr sz="2300">
              <a:solidFill>
                <a:schemeClr val="dk1"/>
              </a:solidFill>
            </a:endParaRPr>
          </a:p>
          <a:p>
            <a:pPr indent="-36369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zh-CN" sz="2300">
                <a:solidFill>
                  <a:schemeClr val="dk1"/>
                </a:solidFill>
              </a:rPr>
              <a:t>Implemented real-time entity management</a:t>
            </a:r>
            <a:br>
              <a:rPr lang="zh-CN" sz="2300">
                <a:solidFill>
                  <a:schemeClr val="dk1"/>
                </a:solidFill>
              </a:rPr>
            </a:br>
            <a:endParaRPr sz="2300">
              <a:solidFill>
                <a:schemeClr val="dk1"/>
              </a:solidFill>
            </a:endParaRPr>
          </a:p>
          <a:p>
            <a:pPr indent="-36369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zh-CN" sz="2300">
                <a:solidFill>
                  <a:schemeClr val="dk1"/>
                </a:solidFill>
              </a:rPr>
              <a:t>Enabled AI-agent control via socket interface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